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7647" autoAdjust="0"/>
  </p:normalViewPr>
  <p:slideViewPr>
    <p:cSldViewPr snapToGrid="0">
      <p:cViewPr varScale="1">
        <p:scale>
          <a:sx n="79" d="100"/>
          <a:sy n="79" d="100"/>
        </p:scale>
        <p:origin x="90" y="54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B80D-34E6-4A4B-8024-9C20D0569FD4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E80CC-25D8-42EC-B0A9-9824C3B2E4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7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Compute Shader</a:t>
            </a:r>
            <a:r>
              <a:rPr lang="ko-KR" altLang="en-US" dirty="0"/>
              <a:t>를 사용하는 이유</a:t>
            </a:r>
            <a:r>
              <a:rPr lang="en-US" altLang="ko-KR" dirty="0"/>
              <a:t>: </a:t>
            </a:r>
            <a:r>
              <a:rPr lang="ko-KR" altLang="en-US" dirty="0"/>
              <a:t>병렬적으로 실행하기 위해</a:t>
            </a:r>
            <a:r>
              <a:rPr lang="en-US" altLang="ko-KR" dirty="0"/>
              <a:t>. Ex&gt; 10000</a:t>
            </a:r>
            <a:r>
              <a:rPr lang="ko-KR" altLang="en-US" dirty="0"/>
              <a:t>개의 연산을 </a:t>
            </a:r>
            <a:r>
              <a:rPr lang="en-US" altLang="ko-KR" dirty="0"/>
              <a:t>10000</a:t>
            </a:r>
            <a:r>
              <a:rPr lang="ko-KR" altLang="en-US" dirty="0"/>
              <a:t>명이 하도록 하면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core</a:t>
            </a:r>
            <a:r>
              <a:rPr lang="ko-KR" altLang="en-US" dirty="0"/>
              <a:t>의 개수에 따라 수행시간이 결정됨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텍스처는 배열로 저장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RW: </a:t>
            </a:r>
            <a:r>
              <a:rPr lang="ko-KR" altLang="en-US" dirty="0"/>
              <a:t>읽고 쓰기 가능한 리소스 뷰가 이 변수에 연결된다는 뜻</a:t>
            </a:r>
            <a:r>
              <a:rPr lang="en-US" altLang="ko-KR" dirty="0"/>
              <a:t>. Register</a:t>
            </a:r>
            <a:r>
              <a:rPr lang="ko-KR" altLang="en-US" dirty="0"/>
              <a:t>는 원래 읽기 전용인데</a:t>
            </a:r>
            <a:r>
              <a:rPr lang="en-US" altLang="ko-KR" dirty="0"/>
              <a:t>, u</a:t>
            </a:r>
            <a:r>
              <a:rPr lang="ko-KR" altLang="en-US" dirty="0"/>
              <a:t>는 </a:t>
            </a:r>
            <a:r>
              <a:rPr lang="en-US" altLang="ko-KR" dirty="0"/>
              <a:t>write</a:t>
            </a:r>
            <a:r>
              <a:rPr lang="ko-KR" altLang="en-US" dirty="0"/>
              <a:t>가 가능함</a:t>
            </a:r>
            <a:endParaRPr lang="en-US" altLang="ko-KR" dirty="0"/>
          </a:p>
          <a:p>
            <a:r>
              <a:rPr lang="ko-KR" altLang="en-US" dirty="0"/>
              <a:t>모든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함수의 </a:t>
            </a:r>
            <a:r>
              <a:rPr lang="en-US" altLang="ko-KR" dirty="0"/>
              <a:t>return</a:t>
            </a:r>
            <a:r>
              <a:rPr lang="ko-KR" altLang="en-US" dirty="0"/>
              <a:t>타입은 </a:t>
            </a:r>
            <a:r>
              <a:rPr lang="en-US" altLang="ko-KR" dirty="0"/>
              <a:t>void</a:t>
            </a:r>
          </a:p>
          <a:p>
            <a:r>
              <a:rPr lang="en-US" altLang="ko-KR" dirty="0"/>
              <a:t>[]</a:t>
            </a:r>
            <a:r>
              <a:rPr lang="ko-KR" altLang="en-US" dirty="0"/>
              <a:t>라는 속성 표시에 </a:t>
            </a:r>
            <a:r>
              <a:rPr lang="en-US" altLang="ko-KR" dirty="0" err="1"/>
              <a:t>numthreads</a:t>
            </a:r>
            <a:r>
              <a:rPr lang="en-US" altLang="ko-KR" dirty="0"/>
              <a:t> (x, y, z)</a:t>
            </a:r>
            <a:r>
              <a:rPr lang="ko-KR" altLang="en-US" dirty="0"/>
              <a:t>로 표현</a:t>
            </a:r>
            <a:r>
              <a:rPr lang="en-US" altLang="ko-KR" dirty="0"/>
              <a:t>. -&gt; </a:t>
            </a:r>
            <a:r>
              <a:rPr lang="ko-KR" altLang="en-US" dirty="0"/>
              <a:t>하나의 스레드 그룹안에 스레드가 몇 개가 어떤 구조로 되어 있는가</a:t>
            </a:r>
            <a:r>
              <a:rPr lang="en-US" altLang="ko-KR" dirty="0"/>
              <a:t>. 32X32</a:t>
            </a:r>
            <a:r>
              <a:rPr lang="ko-KR" altLang="en-US" dirty="0"/>
              <a:t>개가 하나의 그룹을 형성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78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루트 </a:t>
            </a:r>
            <a:r>
              <a:rPr lang="ko-KR" altLang="en-US" dirty="0" err="1"/>
              <a:t>시그니처도</a:t>
            </a:r>
            <a:r>
              <a:rPr lang="ko-KR" altLang="en-US" dirty="0"/>
              <a:t> 하나 더 만들어야 한다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en-US" altLang="ko-KR" dirty="0"/>
              <a:t>Set</a:t>
            </a:r>
            <a:r>
              <a:rPr lang="ko-KR" altLang="en-US" dirty="0"/>
              <a:t>도 </a:t>
            </a:r>
            <a:r>
              <a:rPr lang="en-US" altLang="ko-KR" dirty="0"/>
              <a:t>2</a:t>
            </a:r>
            <a:r>
              <a:rPr lang="ko-KR" altLang="en-US" dirty="0"/>
              <a:t>개씩 있어야함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Graphic &amp; Compute -&gt; </a:t>
            </a:r>
            <a:r>
              <a:rPr lang="ko-KR" altLang="en-US" dirty="0"/>
              <a:t>내용이 똑같음 루트상수</a:t>
            </a:r>
            <a:r>
              <a:rPr lang="en-US" altLang="ko-KR" dirty="0"/>
              <a:t>, </a:t>
            </a:r>
            <a:r>
              <a:rPr lang="ko-KR" altLang="en-US" dirty="0"/>
              <a:t>루트 서술자</a:t>
            </a:r>
            <a:r>
              <a:rPr lang="en-US" altLang="ko-KR" dirty="0"/>
              <a:t>, </a:t>
            </a:r>
            <a:r>
              <a:rPr lang="ko-KR" altLang="en-US" dirty="0"/>
              <a:t>서술자 테이블</a:t>
            </a:r>
            <a:r>
              <a:rPr lang="en-US" altLang="ko-KR" dirty="0"/>
              <a:t>,… </a:t>
            </a:r>
            <a:r>
              <a:rPr lang="ko-KR" altLang="en-US" dirty="0"/>
              <a:t>모두 쓸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43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루트시그니처</a:t>
            </a:r>
            <a:r>
              <a:rPr lang="en-US" altLang="ko-KR" dirty="0"/>
              <a:t>, </a:t>
            </a:r>
            <a:r>
              <a:rPr lang="ko-KR" altLang="en-US" dirty="0" err="1"/>
              <a:t>쉐이더</a:t>
            </a:r>
            <a:r>
              <a:rPr lang="ko-KR" altLang="en-US" dirty="0"/>
              <a:t> 연결만 있으면 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CS~~ </a:t>
            </a:r>
            <a:r>
              <a:rPr lang="ko-KR" altLang="en-US" dirty="0"/>
              <a:t>함수와 연결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25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스레드 그룹 </a:t>
            </a:r>
            <a:r>
              <a:rPr lang="en-US" altLang="ko-KR" dirty="0"/>
              <a:t>1,1,1</a:t>
            </a:r>
            <a:r>
              <a:rPr lang="ko-KR" altLang="en-US" dirty="0"/>
              <a:t>로 만들고 </a:t>
            </a:r>
            <a:r>
              <a:rPr lang="en-US" altLang="ko-KR" dirty="0"/>
              <a:t>100x100</a:t>
            </a:r>
            <a:r>
              <a:rPr lang="ko-KR" altLang="en-US" dirty="0"/>
              <a:t>이면 </a:t>
            </a:r>
            <a:r>
              <a:rPr lang="en-US" altLang="ko-KR" dirty="0"/>
              <a:t>-&gt; </a:t>
            </a:r>
            <a:r>
              <a:rPr lang="ko-KR" altLang="en-US" dirty="0"/>
              <a:t>스레드 그룹 </a:t>
            </a:r>
            <a:r>
              <a:rPr lang="en-US" altLang="ko-KR" dirty="0"/>
              <a:t>10000</a:t>
            </a:r>
            <a:r>
              <a:rPr lang="ko-KR" altLang="en-US" dirty="0"/>
              <a:t>개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69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42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66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SV_DispatchThreadID</a:t>
            </a:r>
            <a:r>
              <a:rPr lang="ko-KR" altLang="en-US" dirty="0"/>
              <a:t>가 가장 많이 쓰는 </a:t>
            </a:r>
            <a:r>
              <a:rPr lang="ko-KR" altLang="en-US" dirty="0" err="1"/>
              <a:t>시멘틱변수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0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계산 </a:t>
            </a:r>
            <a:r>
              <a:rPr lang="ko-KR" altLang="en-US" dirty="0" err="1"/>
              <a:t>쉐이더에</a:t>
            </a:r>
            <a:r>
              <a:rPr lang="ko-KR" altLang="en-US" dirty="0"/>
              <a:t> 연결할 수 있는 </a:t>
            </a:r>
            <a:r>
              <a:rPr lang="en-US" altLang="ko-KR" dirty="0"/>
              <a:t>UAV</a:t>
            </a:r>
            <a:r>
              <a:rPr lang="ko-KR" altLang="en-US" dirty="0"/>
              <a:t>는 </a:t>
            </a:r>
            <a:r>
              <a:rPr lang="en-US" altLang="ko-KR" dirty="0"/>
              <a:t>8</a:t>
            </a:r>
            <a:r>
              <a:rPr lang="ko-KR" altLang="en-US" dirty="0"/>
              <a:t>개 까지 가능</a:t>
            </a:r>
            <a:endParaRPr lang="en-US" altLang="ko-KR" dirty="0"/>
          </a:p>
          <a:p>
            <a:r>
              <a:rPr lang="en-US" altLang="ko-KR" dirty="0"/>
              <a:t>1024</a:t>
            </a:r>
            <a:r>
              <a:rPr lang="ko-KR" altLang="en-US" dirty="0"/>
              <a:t>까지 </a:t>
            </a:r>
            <a:r>
              <a:rPr lang="ko-KR" altLang="en-US" dirty="0" err="1"/>
              <a:t>쉐이더</a:t>
            </a:r>
            <a:r>
              <a:rPr lang="ko-KR" altLang="en-US" dirty="0"/>
              <a:t> 만들 수 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16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25</a:t>
            </a:r>
            <a:r>
              <a:rPr lang="ko-KR" altLang="en-US" dirty="0"/>
              <a:t>개씩 </a:t>
            </a:r>
            <a:r>
              <a:rPr lang="en-US" altLang="ko-KR" dirty="0"/>
              <a:t>2</a:t>
            </a:r>
            <a:r>
              <a:rPr lang="ko-KR" altLang="en-US" dirty="0"/>
              <a:t>개의 스레드 그룹으로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839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713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RW</a:t>
            </a:r>
            <a:r>
              <a:rPr lang="ko-KR" altLang="en-US" dirty="0"/>
              <a:t>는 </a:t>
            </a:r>
            <a:r>
              <a:rPr lang="en-US" altLang="ko-KR" dirty="0"/>
              <a:t>Texture2D</a:t>
            </a:r>
            <a:r>
              <a:rPr lang="ko-KR" altLang="en-US" dirty="0"/>
              <a:t>만 알고 있으면 </a:t>
            </a:r>
            <a:r>
              <a:rPr lang="ko-KR" altLang="en-US" dirty="0" err="1"/>
              <a:t>쓸수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en-US" altLang="ko-KR" dirty="0"/>
              <a:t>RW</a:t>
            </a:r>
            <a:r>
              <a:rPr lang="ko-KR" altLang="en-US" dirty="0"/>
              <a:t>리소스는 배열처럼 써야함</a:t>
            </a:r>
            <a:r>
              <a:rPr lang="en-US" altLang="ko-KR" dirty="0"/>
              <a:t>. Int</a:t>
            </a:r>
            <a:r>
              <a:rPr lang="ko-KR" altLang="en-US" dirty="0"/>
              <a:t>인덱스임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557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6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 만들기 </a:t>
            </a:r>
            <a:r>
              <a:rPr lang="en-US" altLang="ko-KR" dirty="0"/>
              <a:t>-&gt; UAV </a:t>
            </a:r>
            <a:r>
              <a:rPr lang="ko-KR" altLang="en-US" dirty="0"/>
              <a:t>연결 </a:t>
            </a:r>
            <a:r>
              <a:rPr lang="en-US" altLang="ko-KR" dirty="0"/>
              <a:t>-&gt; 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568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1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80CC-25D8-42EC-B0A9-9824C3B2E46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6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9DEFD-98CD-43AA-96C8-E2CED6C39E9F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3A11-4AA6-4AA9-947A-62C2D8FB1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6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9DEFD-98CD-43AA-96C8-E2CED6C39E9F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73A11-4AA6-4AA9-947A-62C2D8FB1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9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5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5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4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3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9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66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4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7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9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68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7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9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10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29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35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2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9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0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77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96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0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8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43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02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2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8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3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9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5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309</Words>
  <Application>Microsoft Office PowerPoint</Application>
  <PresentationFormat>화면 슬라이드 쇼(4:3)</PresentationFormat>
  <Paragraphs>73</Paragraphs>
  <Slides>39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디바이스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텍스쳐(Texture)</vt:lpstr>
      <vt:lpstr>텍스쳐(Texture)</vt:lpstr>
      <vt:lpstr>텍스쳐(Texture)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yun sunju</cp:lastModifiedBy>
  <cp:revision>3</cp:revision>
  <dcterms:created xsi:type="dcterms:W3CDTF">2021-11-03T14:28:33Z</dcterms:created>
  <dcterms:modified xsi:type="dcterms:W3CDTF">2021-11-23T06:36:35Z</dcterms:modified>
</cp:coreProperties>
</file>